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7B3D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34AB59-7502-4CF9-8C58-27BA29FCBCAF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849782-026D-47DD-B3A4-EB5ED59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AB59-7502-4CF9-8C58-27BA29FCBCAF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9782-026D-47DD-B3A4-EB5ED59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AB59-7502-4CF9-8C58-27BA29FCBCAF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9782-026D-47DD-B3A4-EB5ED59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34AB59-7502-4CF9-8C58-27BA29FCBCAF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849782-026D-47DD-B3A4-EB5ED5993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34AB59-7502-4CF9-8C58-27BA29FCBCAF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849782-026D-47DD-B3A4-EB5ED59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AB59-7502-4CF9-8C58-27BA29FCBCAF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9782-026D-47DD-B3A4-EB5ED5993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AB59-7502-4CF9-8C58-27BA29FCBCAF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9782-026D-47DD-B3A4-EB5ED5993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34AB59-7502-4CF9-8C58-27BA29FCBCAF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849782-026D-47DD-B3A4-EB5ED5993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AB59-7502-4CF9-8C58-27BA29FCBCAF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9782-026D-47DD-B3A4-EB5ED59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34AB59-7502-4CF9-8C58-27BA29FCBCAF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849782-026D-47DD-B3A4-EB5ED5993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34AB59-7502-4CF9-8C58-27BA29FCBCAF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849782-026D-47DD-B3A4-EB5ED5993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34AB59-7502-4CF9-8C58-27BA29FCBCAF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849782-026D-47DD-B3A4-EB5ED59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12776"/>
            <a:ext cx="8572528" cy="295232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 по ФЭМП с использованием межпредметных связей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805264"/>
            <a:ext cx="4968552" cy="56965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Воспитатель: Семченко И.В.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362806957a8922c6a5b67.82757152-768x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428736"/>
            <a:ext cx="6634568" cy="425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ван царевич и васили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336704" cy="677222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/>
          <p:cNvSpPr/>
          <p:nvPr/>
        </p:nvSpPr>
        <p:spPr>
          <a:xfrm>
            <a:off x="3347864" y="764704"/>
            <a:ext cx="2592288" cy="26642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>7 - 5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971600" y="2924944"/>
            <a:ext cx="3672408" cy="20162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>6 + 3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644008" y="2924944"/>
            <a:ext cx="3528392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>10 + 2</a:t>
            </a:r>
            <a:endParaRPr lang="ru-RU" sz="3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т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427984" cy="3284984"/>
          </a:xfrm>
          <a:prstGeom prst="rect">
            <a:avLst/>
          </a:prstGeom>
        </p:spPr>
      </p:pic>
      <p:pic>
        <p:nvPicPr>
          <p:cNvPr id="9" name="Рисунок 8" descr="ку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427984" cy="3356992"/>
          </a:xfrm>
          <a:prstGeom prst="rect">
            <a:avLst/>
          </a:prstGeom>
        </p:spPr>
      </p:pic>
      <p:pic>
        <p:nvPicPr>
          <p:cNvPr id="10" name="Рисунок 9" descr="гус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0988"/>
            <a:ext cx="4716016" cy="3537012"/>
          </a:xfrm>
          <a:prstGeom prst="rect">
            <a:avLst/>
          </a:prstGeom>
        </p:spPr>
      </p:pic>
      <p:pic>
        <p:nvPicPr>
          <p:cNvPr id="11" name="Рисунок 10" descr="индю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314401"/>
            <a:ext cx="4427984" cy="354359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д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0152" y="1988840"/>
            <a:ext cx="720080" cy="50405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219256" cy="5133184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2 + 6 =                          </a:t>
            </a:r>
            <a:r>
              <a:rPr lang="en-US" sz="4000" dirty="0" smtClean="0"/>
              <a:t>6</a:t>
            </a:r>
            <a:r>
              <a:rPr lang="ru-RU" sz="4000" dirty="0" smtClean="0"/>
              <a:t> - 2 =  </a:t>
            </a:r>
            <a:r>
              <a:rPr lang="en-US" sz="4000" dirty="0" smtClean="0"/>
              <a:t> </a:t>
            </a:r>
            <a:r>
              <a:rPr lang="ru-RU" sz="4000" dirty="0" smtClean="0"/>
              <a:t>           </a:t>
            </a:r>
          </a:p>
          <a:p>
            <a:pPr>
              <a:buNone/>
            </a:pPr>
            <a:r>
              <a:rPr lang="ru-RU" sz="4000" dirty="0" smtClean="0"/>
              <a:t>1 + 8 =                          3  + 4 =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4000" dirty="0" smtClean="0"/>
              <a:t>                       9 – 3 = </a:t>
            </a:r>
          </a:p>
          <a:p>
            <a:pPr>
              <a:buNone/>
            </a:pPr>
            <a:r>
              <a:rPr lang="ru-RU" sz="4000" dirty="0" smtClean="0"/>
              <a:t>                       7 </a:t>
            </a:r>
            <a:r>
              <a:rPr lang="en-US" sz="4000" dirty="0" smtClean="0"/>
              <a:t>+</a:t>
            </a:r>
            <a:r>
              <a:rPr lang="ru-RU" sz="4000" dirty="0" smtClean="0"/>
              <a:t> </a:t>
            </a:r>
            <a:r>
              <a:rPr lang="en-US" sz="4000" dirty="0" smtClean="0"/>
              <a:t>1</a:t>
            </a:r>
            <a:r>
              <a:rPr lang="ru-RU" sz="4000" dirty="0" smtClean="0"/>
              <a:t> =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47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НОД по ФЭМП с использованием межпредметных связей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по ФЭМП с использованием межпредметных связей </dc:title>
  <dc:creator>Владимир</dc:creator>
  <cp:lastModifiedBy>Пользователь</cp:lastModifiedBy>
  <cp:revision>16</cp:revision>
  <dcterms:created xsi:type="dcterms:W3CDTF">2017-03-21T13:34:58Z</dcterms:created>
  <dcterms:modified xsi:type="dcterms:W3CDTF">2017-10-15T11:35:43Z</dcterms:modified>
</cp:coreProperties>
</file>