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EEDCB5-EAB0-4D1E-BAB5-F5B8AB5A776B}" type="datetimeFigureOut">
              <a:rPr lang="ru-RU" smtClean="0"/>
              <a:t>30.08.2018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B5C638-CDBC-4B9F-BB9D-CD7669606C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229200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Воспитатель Семченко И.В.</a:t>
            </a:r>
            <a:b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Чановский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детский сад №5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Отчет о работе в летний период в младшей группе 2018г.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-20180419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8172400" cy="29731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0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07704" y="0"/>
            <a:ext cx="5277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Летом – множество занятий: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Плавай, бегай, загорай…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других мероприятий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очень; лето – рай!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AM_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54814"/>
            <a:ext cx="6804248" cy="510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470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летней оздоровительной работы: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условия, обеспечивающие охрану жизни и здоровья детей, предупреждение заболеваемости и травматизма.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 – гигиенических и трудовых навыков.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Осуществить педагогическое и санитарное просвещение родителей по вопросам воспитания и оздоровления детей в летний период.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8560" y="188640"/>
            <a:ext cx="99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Театрализованная деятельность.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Игра-инсценировка «Волк и семеро козлят»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AM_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43271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5148064" cy="3861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SAM_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8" y="0"/>
            <a:ext cx="4608512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6012160" cy="4509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SAM_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34830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14754"/>
            <a:ext cx="7524328" cy="564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Развлечение «Волшебный зонтик лета»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34934"/>
            <a:ext cx="5364088" cy="402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AM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52120" cy="423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14754"/>
            <a:ext cx="7524328" cy="5643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Экскурсия на огород</a:t>
            </a:r>
            <a:endParaRPr lang="ru-RU" sz="4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56892"/>
            <a:ext cx="5868144" cy="4401108"/>
          </a:xfrm>
          <a:prstGeom prst="rect">
            <a:avLst/>
          </a:prstGeom>
        </p:spPr>
      </p:pic>
      <p:pic>
        <p:nvPicPr>
          <p:cNvPr id="2" name="Рисунок 1" descr="SAM_0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5652120" cy="42390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129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Воспитатель Семченко И.В. МБДОУ Чановский детский сад №5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Семченко И.В. МБДОУ Чановский детский сад №5</dc:title>
  <dc:creator>Пользователь Windows</dc:creator>
  <cp:lastModifiedBy>Пользователь Windows</cp:lastModifiedBy>
  <cp:revision>5</cp:revision>
  <dcterms:created xsi:type="dcterms:W3CDTF">2018-08-30T06:05:57Z</dcterms:created>
  <dcterms:modified xsi:type="dcterms:W3CDTF">2018-08-30T06:46:58Z</dcterms:modified>
</cp:coreProperties>
</file>